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58" r:id="rId3"/>
    <p:sldId id="257" r:id="rId4"/>
    <p:sldId id="259" r:id="rId5"/>
    <p:sldId id="260" r:id="rId6"/>
    <p:sldId id="262" r:id="rId7"/>
    <p:sldId id="263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636912"/>
            <a:ext cx="90364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2    10     3     7     9     3      7      1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640077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6666" y="476672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/>
              <a:t>Вчера температура воздуха на улице была 8 градусов, а сегодня на 2 градуса теплее. Какая температура воздуха сегодня?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2274838"/>
            <a:ext cx="912733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/>
              <a:t>Длина ручки 8 см, а длина ластика  2 см. На сколько ручка длиннее ластика?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6666" y="342900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/>
              <a:t>Мама собрала 8 стаканов ягод, а дочь – на 2 стакана меньше. Сколько стаканов ягод собрала дочь?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4941168"/>
            <a:ext cx="912733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dirty="0"/>
              <a:t>Папа принес из магазина 8 кг картофеля и 2 кг моркови. Сколько килограммов овощей купил папа?</a:t>
            </a:r>
          </a:p>
        </p:txBody>
      </p:sp>
    </p:spTree>
    <p:extLst>
      <p:ext uri="{BB962C8B-B14F-4D97-AF65-F5344CB8AC3E}">
        <p14:creationId xmlns:p14="http://schemas.microsoft.com/office/powerpoint/2010/main" val="1487932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401850"/>
            <a:ext cx="1872208" cy="174723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59832" y="1944650"/>
            <a:ext cx="914400" cy="9144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732240" y="1944650"/>
            <a:ext cx="914400" cy="91440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3974232" y="2401850"/>
            <a:ext cx="1951032" cy="174723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2483768" y="3609020"/>
            <a:ext cx="648072" cy="792088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6045210" y="3609020"/>
            <a:ext cx="648072" cy="792088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7646640" y="3109107"/>
            <a:ext cx="648072" cy="792088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5601228" y="1944650"/>
            <a:ext cx="648072" cy="792088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36906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data:image/jpeg;base64,/9j/4AAQSkZJRgABAQAAAQABAAD/2wCEAAkGBxQPEBQUEBQPFRAPFRcQFRQUEBUUFRcVFBQWFhgVFhcYHCggGBomHBQUITEhJSkrLi4vFx8zODMsNygtLisBCgoKDQ0OFBAPFCwcFBwsLCwsLCwrNywsLCwrLCssKyw3KysrKysrNzcrKysrKysrLCsrKysrKysrKysrKysrK//AABEIAN0A5AMBIgACEQEDEQH/xAAcAAABBQEBAQAAAAAAAAAAAAABAAIFBgcEAwj/xABGEAACAgECAwUEBQgIBAcAAAABAgADEQQSBSExBhMiQVEHYXGBIzJCkaEUUmJygrHB0RUzorKzwtLwNIPh8SQ1Q1NjkqP/xAAXAQEBAQEAAAAAAAAAAAAAAAAAAQID/8QAGxEBAQEBAQADAAAAAAAAAAAAAAERQSECEjH/2gAMAwEAAhEDEQA/ANOxCBDiHEyG4hxHYhxCmYixH4ixAZiECOxEBAbiECOigNIixHQ4gMxFiOxPHWXiqt3YgBFLEnoMAwPTEWJl3YTiJ/KmZnGbWwxYkFi55AeR5HPP08pqUAYixDFiAMRQ4ixAEWI7EWIDcRYjsRQBFiHEMBmICI/EBEBkUdiKEHEWI6HEBuIcQ4igDEWI7EWIDcQ4hxFiAIiIQILGCgkkAKCST0AHMkwBiHE4+F8Wp1QY0WK+w4bAPL7x05dYq+MUNeaBbWb15mvPi6Z+/B6QrsMovartvpWpuoqbvLHBr81XnyJDEeLGZa+O3Iuns32JWGRlDM2OZBx8flMIGh3q5sFaqoXxEkFTuyH3ZzzwR84ROaDiC0N3mF5bARkbjg9VP7IE07g/afT6tttbNuHkRj5A+syijiR7ld9avUytQH24K4IO/PkQXUg+8Sb7D1DSvtK1FbHAXVFih2nxFHU9Ty5EnGVbpA1aECeWp1SVVtZYyrWoLlieWBzz7/4zh4FxyvWqWqFgTJCl1xu2nBK/Dl98Kk4pBcL7VVanUPVWr7a8DveW0knAwM5x75PwG4ihJx1I++Ic4AhhigCKGGENxFiOxFiB54ij8QQCIYoYAxFiOigCLEIEMCvdp+0q6IBVXfe4yFzgAZwCxHv6DzxKBr+2mtLZ71Kx12pWhx6dQZPduEarUFixQvgpZtyuAAjL+sBu5e8GRHZ7so2tRdoauhVwLjzLkDA2q2fdzPv8+gRqdvNanM3Fh+lUmPwUTr1HtFut09ldldbG1GTcuUIyMZxzyJI9mvZ4+4/leVCciQwLWHnzB8l6Sz2dgdE3/p2A4xnv7P3FiPwgZzw7jr01h9K225Wyy4B3KeZUqR8Pu98hNVxt3udlzXYzGxHD+LmSeTfE/gJput9mVROaLbEPo6h1/DBld4h7MtUTybTuPUOyH5qykfjAr9XFrNbjv3d7lGzxnGNvQYx5jOT55nJ2hpsXu1yRU790y4wyuCXAbHIjByPmPKWnS+zfWZHOlceb3ZGPgqkzsq4cmteuu7IcZqdhyIspYBH5/aC2k+h2QK9wLayGhiRje1Z8ixrKlGz1VhhfuPlODguodK1bxd3cTXWh5ttzkgfu5YMmeDcKrcWFrfqG9VKrjve7TK4JPh3KCfXAOJ69n+BPq17qhq1OnpUKXBxz5tnGSCcwOPjHEWvVKc+BdxZFJ2K7Nks3llVGAOnPpmc/9MXLXXTWzCisOuFbabN7b2UHrjOMn3SxD2e6scsafn598xA+RX+EkuG+zdgc33IPdUpJ+G5/5QKpw3XPpQDUB3pKnPRFC9N3z8o/iHaPV257y6/b+bX9Go93hHP5zUtB2T0lI5UqzfnWfSN/a5D5Tq1HAdNYu16KSD6IFPyZcEQMZtZzV3u6wpu2EmwnxYzg+YOOfP8AhPXs9x86a9M3tWj8vG5KFvzSPfz+GRLxV7OV71g9zPo2IY04KsSudmXU88Z69ZVeP9ifyTUVBmWyliXUEFWAV60KEZwxItH3H0ga1w7Vi6tXH2uvnzBwfxnTOXhWiGnpSsHIQYyfM+Z/GdUKEMUMIEMQhgNxDDFAbEI6KAohDFAUUMUCC7aK50bGtd+xksdeRPd1sHfA8zhenvkxp7VdFZOaOoZSPzSMj8DOHtHrlo01jMGbcO7VVGWLOMDA+ZPwnn2U1i3aSsoGXu1FLKwwVZAAQQeY8jz9RC8S0UMMIbiLEMUKbMW7Ra7ubb67mau5nNgZMrgnqPcCAPkZtcy72s0IlqNUWGotXLgKCNoyA2fI8sfsmEVnh2rqeiyrLAWIemRh18Snl7+XwJEt3surs32MNwr5AkryIC4AyR8+UqHZzT3qe9qtZHDFeSDcTtOfL0B6zZOzlIFCtvd2tw7s3IlsYII8sYxAk8QYjooU3EWI6LEBsrfa3TLbfoEbJzqd2B5hKnc/LKrn4SzYmfdr+I2vxGpaDSBw9ReQ4O53sworTHU4KDH6ZPlJVi/4ixGaa4WIrL0cBh856YlQ0iHEOIoQIooDAWYYyKB6YixHRQBFDDAGIoQIDy+A5wKX2z1wTU1qRcbEpNtARGdTaW579vP6qYA89x9Mhvs0s7xdQ695ttsV37zG7vjWO8bA5jJ8j02idXZ64azXW3gttpyqqQVJzlEYZ8tocg//ACn0kb2T4pXTrr6lO5NRcyhgPCGA8OfXPMDHu9ZnrfF+ihhxNMm4ijsRQBiUD2qaQKld4J7wEVbfssPEck+WMmaBIbtggOhv3AEbM8wDzyMH4yoyzgWnsZM97WibipBOCWKhiRz8+XXkd2JsPDdOK6lUEtyzuPmTzzM59n+nVnGUQ7rBnKg/Zf194zNRA9IDYo7EWJFNxFiHEUATO+L6Oy7itlVLUnu9mvCunPvkUIBuHRfq/j06y/63UCqt7G+rWrOfgoz/AAlM7CC19TbfqO7azV0VahGQ9KnyVQgjwnmR8FElX4pfsLrjfpNzle97yzvFUbQjlyxUAkkDnkc/P3Swys8LqbS63VAbO41FyPtz4le2v65HTazKR8ZZ4hTYI4wSobBHQQhuIo7EUD0xFiGGUCLEMOJA0CV/trxBKdOFsZ1W9gjlFZnFWR3hAXnjHLPlvlilR1twu199Pj75q006gA4XTuBZdbnyySF+KL74qxM8CpJVrWGH1BD7SPq1gba0+SjPxYyh8YHd311VYaxXYsoI3A05ZHYDoCvc/HZNPRAAAOQHID0A5SpdtPoL9Nei1Gwb6zvcV71NbZQtj3yWLL6tdNgdQynKuAwPqCMgx+JD9jSf6P027bkVgYU5AxyC59QAB8pMiVAxFiOixCG4lY9o2sarQuFRm70qhI6KNwOT8SMfOWmQXbj/AMvv/VX/ABEgZ/2P4itKhl8Tiz6i5Y5y2M46ZVto9/umtLzAPTPOZN7OTmygejN+4Ga5AbFiOihQgxHRQILtpq0o0GoazmpTu8Zxk2EIF+9pE+zfTWtSb7yC1yV1oAANtdW/auAB+cB8p4+1S8dxVSc4sZrCM4yKVJC/PIln7PVbdJQMbfo1bGMY3DdjHl1k6vET2u0thas0MiW6gjTF3BKDDd7W3L7QZSF97Se0V/eICRhuasPRgcMPvB/CM4roRqKmrJwThlbzV0IZHHvVgD8pD9mdXab9RXqWr77IsUIpVSq4QkBjnP1D8GT1MdTiw4ijsQYlDcQER5gIhDMRR0ED1iihlAxDFDiBy8R1i0Vl3zgcgFBZiefIAdTITsNUz0vqLf6/V2NY455VQxVE+Qx989eNcQFepUFXZxWWoVULBrWJXLEdMeEftEyV4RozTSiM25wCztz8Vjks7c/IsTJ1XVIriugrutr75EcbXVd4B2tgHIz0OA3P4yXAnFxfQJqKWSxQwxuAP5w6RSK/2GvsSpK7QuLxZfWVOejAupHlzckfH3S2YlE4PdZVq6KmasaZB3lQAbvM396m1mPIoGGOXP6svkQoRQxQgSA7ecuH3/sf4tcsOJW/aGccOu+NY/8A1SUUL2eH6fTj0Zj/AGT/ACmv4mPezwf+K0/z/utNjgDEUdiLEgbiDEfBAzP2gOL7toFjWVstNYUjwDcj3WFfPK7x/wAszR6VAVQOgAA+GJnPCbqr+I6x0TvLL2FVToqlUVfA7FgeWV3HPn85pYEkav4ZiVvjVFo1tLUGpWZXcl1ybNgAalfewKHOeXd5xylmnFxXRG5BsKrdW3eVOy7grgEcxkEghmBwehlqR0UWB1DL0YAj5x0iOylzNpyLHV7UssVyqgANvJ2gDyAIkviChBiOMUIbiKGKA6GCGaCjbrQilmOFUFifQDmY6QHbDWLWlSv3hS25O8WtdzGtCGPL8zIQN7j75B4dnrvyrWajUMHXYq6eqt1KsE5s1hB82YEfASzyP4OjMHtcFX1Dbtp6qijFakeRx4serGSEQKeHEAxqs2EhijYI6g4OCJ0RQM44tw3uzUNMbFXbVqKmZt+5nYuaiW6AtTQMjoT7zNB0WpF1aWL9W1FsX4MAf4yja7QFE1ai27b40VS+RT3DV3A1ejbCT8VX3yx9m07g2aUF2TTLU1TOdzGuxSBk+Z3V2fLEkWpyGIRSoUrHtJbHDbf1q/8AFWWeVT2oY/o2wnyerHxNij9xMCk+zv8A4jS+vi/uPNhxMZ9nRzq9L8/7lk2eAIYooAkV2q/4K/ngFNpb0ViFZj7gCT8pLSvdtuIGrSuiBmuvUqoVSxCEqrucdAA/X3iQR/ZLWUX6y99Ku2rbyIrKB2LAWMMjmQVX/wCwlwkDwS1bry9JzRTRXSnhIG4szP1AP1RVJ8RFoQGGKVFWWlqNbqrVZVr+jsspC5LKyAG7PlgrZ067TLNIXtPpLe7a7SFBqErZPFXvD15DFQMjxeHl8SMc509m71s0lJRtwFaru652jHoJFqQIgjjBiVAihxFAUUEUodKg1x1vEGrAbutPsZm+wyKxOwfrWqAfLbTJntLxE6bTsyK72tiutVHMu+QuM/OcvZCoDT9+QFOq22YJ+pWqha03HrgAk+rMx85BYYpGantBpqjh76cjyDhm+5cmR2o7b6RPtWkeoosx95AlTYskUpd3tL0i/Z1B/wCWB+8zwX2qaMnGzUZ/VX/VGGxKcZrKaxXLYoHdlqgme8a9jpyWPooKcv0jOPszUmj4nq9N0FyVaiksxY7fEGrVm5kAsTjyzIjjvbmm8L3BdGX6wtqJDIHRsDachsqCCOk8NdxrTW8SW/vq6nqqrs3W0MxV9tgFasDnYwsyenNVMz1rjUoZEdn+PVaymt1sq3ugZkWwEqxHMEdRzzJaVBlL9rGsRNAUZlD2umxSeZ2uCSB6D+MucoHtjWr8jQtgakOBRzx1I35/R2/jtgVXsPaKrtLY5CoORYnAH1hz9Oom1AzG+xFBY0d+zNpy3NNwxkEgA4x0OCR6GbEIDoYJxcQ4rVpxm2xV9B1Y/sjnA7pR+2HF202rYAKTdoyiMX27CbSHOCOecp05/RnlyzJmrtKLTiim1/LcxWtfx5j7pTeJau6ri1l966ZQtAFaPd3lTDkvhOB4gS/LH2osJY0bhIXuKthBXu0wR0PhHMTqmV2+0C7TgV1rpitfgB8RPLqeR+M4Lfanqx0r0x/Zb/VLImxscUyDTe1PVN9avSj5OP8ANO2n2o3Z8Wn07fq3sv4EGTDWpGVXgqnSaq+veDVZYGFW3Hdd4v0ZUjqjbGXpyZcc5FaT2n1tjvdPenvVksH+U/hOXtZ2h02pp73T6hqrEKC0KoS41o+9dofk5VsHbz5M2OcVWjwSN4DxddVWCDi5Qve1kMr1uRzDKwB6559D5SSgKKNhgNigzFKM17ccSIsuW5bfo3TujvZURcLh1VT4nLbubcgAJA6vWk4VnsdEAVU3HYqryACjljGB8ppPabsyus8QbZaBjJGVYeQYfxlA4n2f1GkJ31qyN9pGzESzXNp+0T0jFNdSnGM7M9es4NZxTU2jDMSo6YVR/CeLuy58LDz5rOa7iNpGAF+6a8c8ry1Lnz5nrzInDYOpxzHPlPV7HPXH4TzKWHkMc/hDUN0mo2tuYswww68/EhUEE+mc/KSmrBY1lO6YmtPGVUvkLtK7uuBjGM+QPnI5dFcegX8JI8GqXu+boGRtvM8iAOfTzz6esz1rfD9M5rObax7mXkR8CJfexPaO3etZZ7KmYIA3MjceWG88SK4TwNtcQtZXYMFm57QPjnJ+HKaD2e7L1aPxZL2dNxGAP1VHSBPGYx7VNW9nEO7IOypURefLmN7HHnncP9ibNMi9rj0tqa+6c/lIXZdtPJVHNd3o3MjlzxiRXnwxwNLQQwDAbsZA5Fm3bj5Egj7lmqcE1Jt09TnqV5/EcifwmK9nwGpdrXG2llAXO0lXIBCgg5xjPUTaeDamq2hG07BqQNqkeg5YOeYPrA7zMn7Si3T2H8qVhknFxUsjeh3eRx9kzV8zztQOCrAMp5EEZB+IMFYouoZyAl2QfIPgD4/9p5tw/dqFV2VayjsWLdShrOD7suD+z7pO9u+ylOmzbXQ/dnnmnPh+K+Q98oQbvGBzZsUbfhk5yT8/wEusT449OKqiHwkH5yIewk/OTqcPrfzOfkf3iPXgqZ5H+ysukmIZOQHMc/dOtagwHT+Ulv6CQef4D+U69PwWseX+/lI0gPydh9UsPgZ7fkd9g2qNzNgqdueYORyHOXThnCVZgqpuYnpjM0ThXDE06gKo345nzz6ZkER2Q4ZqKytl7YArKBTneckEb/QDaSB5bjLRmN3QFpVPzDPLfFAWYczx3Qh4HtOfX6Rb6yj9G8x1B9RH7o7dAoPEex+oUk1FLF8vFtb5g8vxkNqOD3qfHp7ffivd+7M1fdDukGNWaN//AGrPnUf5Rp4dYfq12nPpS38ps++LdAw+7srq7jium7HqRtH9rEluFey/UPjv3rqXzw29/uHhH3zWt8G+XWfrHHwHg9eipFVWcDqx5lj6mSWZ475W+2fbGrhlYLAvdZkV1g4zjqWP2V9/rI0lO1PFG0ukttr2mxRhAem4nA+PmcT571Wr1N9z3Ngu/N99YPPkPLEl+0HbzUa5AlprAzuC1qVXJ9ckk4HLPx5Ti0esLVbWJIPXPoP+uIQ7hL6p/o6kpY2Hb/VBjk+hY8vjL32B4jrNJqK9LqVxTZnG4AYbHIqR1BI/GVrspxAUXKXIwpBx8Oslu1vHRbqA1ZwF5oemMHp+6BsOYszMeAe0SwXBNSA9L4AZUw6EYB3c8OOY8s/GaVVcHUMpBVhkEdCD6Qr0kTrezeluz3lFWW6lRsJ+aYkrmDMCsHsDoxzRbU/VtJ/vZjB2EoHR7x+0v+mWqKBWR2Ko83vOP01H+WdlHZjTJ9hmP6VjH8M4kzBA8tPpkqGK1VR+iAJ6ZiMBgLMaTCY2UAxRRQObvY4WzlzCDIOrvY4Wzj3RwaB197F3s5C8abYHX30BvnC1s8HvgSZ1EadVId9VI/inGBRWXY9Og9T6DECY4n2gq020WN43OFQc2b4D0955TNu2Vw19h57SMBfgPKVzi2st1dgvU5sXwlRywAT0HpgziGosLZbOT1H/AEMsSuwdnNRyOFYLyBDD1PkenUxz8Nsp/rPCSAB4gQOfM4HWSPCOMshG4+H9LpOvjN63qCNv3jpCIzRaRi+UGRkjDA9DyByPj98sXDOxWp1Q8KgjJBZiqjGeRGcnnz+z5yM4W5QjB/35zQ+zPairTrttYBSOpPoJBCN7OLqKmd7KxtGNteSceZ3ED90nuAcdrppSuwlQuVDdR18/TqecXHu3VDIUR9xblhATnPv6SlGq/U/VRlrzzJB5+gMq619LM8xjEeDKT2V4qwc1Ft1SAKDzJVsDlnptx/GXFTIr2zFGAw5gGDMEBgHMGYDAYBgMWYJQYoIoHL3MXcyQ7qHu4Ef3Ed3E7u7i2QOA0RpokhsgNcCMaic9mlkyao01CBXb9IZnvavQ3UuXHe2q5JwW5Jn0B6j4e+bEdODOXV8LSwEMAQfdIPn67SFXY1kgcrB1BBOPOdFXEbCv0y0uq5y1ijJxz25HPOCPvmicR9m6MzMlrgsejDcvQjGM9Ocg9d7ONUUIrtpFm4N3mDzVQRt2kYXPh8/KUVy5qznNVi89uQ/LnnAH3Zh24P1cbRtIPPl1x5Sw0dlNYiqttZcrjxoVIJ5gttyPU8p4/wBH2Uo/fUanmRt+idic/XZm8/Ll7zIjlr4eAFLBtta7yMAHa/qCc9MeXQg+clOE6bTmxUWm2918YChjlT5HHl8o6jhdr3DvadSa7vE22skYbxABhyBHh5e7Esem09/O1aWOpdLgVbNVZK7FoRsfYHibHPOIHF/TVWnZ103D0WypxX9IjOQXOAct9TxEADn59JzNqdZrgpewLW+5FVU2qu0jmAOrYJ6/mGdnZzgera1jra6VR9pburN29q7FdSS3MYIxy6CTZ7P25pC2hK6md2QLncWdyDnl5PjHpCuQIiEabxq2N1LCkCtgla7kLAcn8R69eeJaNBWyoA53N5n/ALdfjHabQqhZgDuc7iSTzJwOQ6DkB0nVtgMAhxHYgIgCCGIwGwR2IsQG4ijsRbZQ3EUdiKB7xGKKAoITBAUUUEBRYihEgGIsQwwPJknk1c6TGMIHhsg2z1xFA8wkeqR2I5RAYEjgkfiHEBuIY7EEBpgxHQQBiLEcIjAbiLEcIpQ3EWI4xQGYij4o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4" descr="data:image/jpeg;base64,/9j/4AAQSkZJRgABAQAAAQABAAD/2wCEAAkGBxQPEBQUEBQPFRAPFRcQFRQUEBUUFRcVFBQWFhgVFhcYHCggGBomHBQUITEhJSkrLi4vFx8zODMsNygtLisBCgoKDQ0OFBAPFCwcFBwsLCwsLCwrNywsLCwrLCssKyw3KysrKysrNzcrKysrKysrLCsrKysrKysrKysrKysrK//AABEIAN0A5AMBIgACEQEDEQH/xAAcAAABBQEBAQAAAAAAAAAAAAABAAIFBgcEAwj/xABGEAACAgECAwUEBQgIBAcAAAABAgADEQQSBSExBhMiQVEHYXGBIzJCkaEUUmJygrHB0RUzorKzwtLwNIPh8SQ1Q1NjkqP/xAAXAQEBAQEAAAAAAAAAAAAAAAAAAQID/8QAGxEBAQEBAQADAAAAAAAAAAAAAAERQSECEjH/2gAMAwEAAhEDEQA/ANOxCBDiHEyG4hxHYhxCmYixH4ixAZiECOxEBAbiECOigNIixHQ4gMxFiOxPHWXiqt3YgBFLEnoMAwPTEWJl3YTiJ/KmZnGbWwxYkFi55AeR5HPP08pqUAYixDFiAMRQ4ixAEWI7EWIDcRYjsRQBFiHEMBmICI/EBEBkUdiKEHEWI6HEBuIcQ4igDEWI7EWIDcQ4hxFiAIiIQILGCgkkAKCST0AHMkwBiHE4+F8Wp1QY0WK+w4bAPL7x05dYq+MUNeaBbWb15mvPi6Z+/B6QrsMovartvpWpuoqbvLHBr81XnyJDEeLGZa+O3Iuns32JWGRlDM2OZBx8flMIGh3q5sFaqoXxEkFTuyH3ZzzwR84ROaDiC0N3mF5bARkbjg9VP7IE07g/afT6tttbNuHkRj5A+syijiR7ld9avUytQH24K4IO/PkQXUg+8Sb7D1DSvtK1FbHAXVFih2nxFHU9Ty5EnGVbpA1aECeWp1SVVtZYyrWoLlieWBzz7/4zh4FxyvWqWqFgTJCl1xu2nBK/Dl98Kk4pBcL7VVanUPVWr7a8DveW0knAwM5x75PwG4ihJx1I++Ic4AhhigCKGGENxFiOxFiB54ij8QQCIYoYAxFiOigCLEIEMCvdp+0q6IBVXfe4yFzgAZwCxHv6DzxKBr+2mtLZ71Kx12pWhx6dQZPduEarUFixQvgpZtyuAAjL+sBu5e8GRHZ7so2tRdoauhVwLjzLkDA2q2fdzPv8+gRqdvNanM3Fh+lUmPwUTr1HtFut09ldldbG1GTcuUIyMZxzyJI9mvZ4+4/leVCciQwLWHnzB8l6Sz2dgdE3/p2A4xnv7P3FiPwgZzw7jr01h9K225Wyy4B3KeZUqR8Pu98hNVxt3udlzXYzGxHD+LmSeTfE/gJput9mVROaLbEPo6h1/DBld4h7MtUTybTuPUOyH5qykfjAr9XFrNbjv3d7lGzxnGNvQYx5jOT55nJ2hpsXu1yRU790y4wyuCXAbHIjByPmPKWnS+zfWZHOlceb3ZGPgqkzsq4cmteuu7IcZqdhyIspYBH5/aC2k+h2QK9wLayGhiRje1Z8ixrKlGz1VhhfuPlODguodK1bxd3cTXWh5ttzkgfu5YMmeDcKrcWFrfqG9VKrjve7TK4JPh3KCfXAOJ69n+BPq17qhq1OnpUKXBxz5tnGSCcwOPjHEWvVKc+BdxZFJ2K7Nks3llVGAOnPpmc/9MXLXXTWzCisOuFbabN7b2UHrjOMn3SxD2e6scsafn598xA+RX+EkuG+zdgc33IPdUpJ+G5/5QKpw3XPpQDUB3pKnPRFC9N3z8o/iHaPV257y6/b+bX9Go93hHP5zUtB2T0lI5UqzfnWfSN/a5D5Tq1HAdNYu16KSD6IFPyZcEQMZtZzV3u6wpu2EmwnxYzg+YOOfP8AhPXs9x86a9M3tWj8vG5KFvzSPfz+GRLxV7OV71g9zPo2IY04KsSudmXU88Z69ZVeP9ifyTUVBmWyliXUEFWAV60KEZwxItH3H0ga1w7Vi6tXH2uvnzBwfxnTOXhWiGnpSsHIQYyfM+Z/GdUKEMUMIEMQhgNxDDFAbEI6KAohDFAUUMUCC7aK50bGtd+xksdeRPd1sHfA8zhenvkxp7VdFZOaOoZSPzSMj8DOHtHrlo01jMGbcO7VVGWLOMDA+ZPwnn2U1i3aSsoGXu1FLKwwVZAAQQeY8jz9RC8S0UMMIbiLEMUKbMW7Ra7ubb67mau5nNgZMrgnqPcCAPkZtcy72s0IlqNUWGotXLgKCNoyA2fI8sfsmEVnh2rqeiyrLAWIemRh18Snl7+XwJEt3surs32MNwr5AkryIC4AyR8+UqHZzT3qe9qtZHDFeSDcTtOfL0B6zZOzlIFCtvd2tw7s3IlsYII8sYxAk8QYjooU3EWI6LEBsrfa3TLbfoEbJzqd2B5hKnc/LKrn4SzYmfdr+I2vxGpaDSBw9ReQ4O53sworTHU4KDH6ZPlJVi/4ixGaa4WIrL0cBh856YlQ0iHEOIoQIooDAWYYyKB6YixHRQBFDDAGIoQIDy+A5wKX2z1wTU1qRcbEpNtARGdTaW579vP6qYA89x9Mhvs0s7xdQ695ttsV37zG7vjWO8bA5jJ8j02idXZ64azXW3gttpyqqQVJzlEYZ8tocg//ACn0kb2T4pXTrr6lO5NRcyhgPCGA8OfXPMDHu9ZnrfF+ihhxNMm4ijsRQBiUD2qaQKld4J7wEVbfssPEck+WMmaBIbtggOhv3AEbM8wDzyMH4yoyzgWnsZM97WibipBOCWKhiRz8+XXkd2JsPDdOK6lUEtyzuPmTzzM59n+nVnGUQ7rBnKg/Zf194zNRA9IDYo7EWJFNxFiHEUATO+L6Oy7itlVLUnu9mvCunPvkUIBuHRfq/j06y/63UCqt7G+rWrOfgoz/AAlM7CC19TbfqO7azV0VahGQ9KnyVQgjwnmR8FElX4pfsLrjfpNzle97yzvFUbQjlyxUAkkDnkc/P3Swys8LqbS63VAbO41FyPtz4le2v65HTazKR8ZZ4hTYI4wSobBHQQhuIo7EUD0xFiGGUCLEMOJA0CV/trxBKdOFsZ1W9gjlFZnFWR3hAXnjHLPlvlilR1twu199Pj75q006gA4XTuBZdbnyySF+KL74qxM8CpJVrWGH1BD7SPq1gba0+SjPxYyh8YHd311VYaxXYsoI3A05ZHYDoCvc/HZNPRAAAOQHID0A5SpdtPoL9Nei1Gwb6zvcV71NbZQtj3yWLL6tdNgdQynKuAwPqCMgx+JD9jSf6P027bkVgYU5AxyC59QAB8pMiVAxFiOixCG4lY9o2sarQuFRm70qhI6KNwOT8SMfOWmQXbj/AMvv/VX/ABEgZ/2P4itKhl8Tiz6i5Y5y2M46ZVto9/umtLzAPTPOZN7OTmygejN+4Ga5AbFiOihQgxHRQILtpq0o0GoazmpTu8Zxk2EIF+9pE+zfTWtSb7yC1yV1oAANtdW/auAB+cB8p4+1S8dxVSc4sZrCM4yKVJC/PIln7PVbdJQMbfo1bGMY3DdjHl1k6vET2u0thas0MiW6gjTF3BKDDd7W3L7QZSF97Se0V/eICRhuasPRgcMPvB/CM4roRqKmrJwThlbzV0IZHHvVgD8pD9mdXab9RXqWr77IsUIpVSq4QkBjnP1D8GT1MdTiw4ijsQYlDcQER5gIhDMRR0ED1iihlAxDFDiBy8R1i0Vl3zgcgFBZiefIAdTITsNUz0vqLf6/V2NY455VQxVE+Qx989eNcQFepUFXZxWWoVULBrWJXLEdMeEftEyV4RozTSiM25wCztz8Vjks7c/IsTJ1XVIriugrutr75EcbXVd4B2tgHIz0OA3P4yXAnFxfQJqKWSxQwxuAP5w6RSK/2GvsSpK7QuLxZfWVOejAupHlzckfH3S2YlE4PdZVq6KmasaZB3lQAbvM396m1mPIoGGOXP6svkQoRQxQgSA7ecuH3/sf4tcsOJW/aGccOu+NY/8A1SUUL2eH6fTj0Zj/AGT/ACmv4mPezwf+K0/z/utNjgDEUdiLEgbiDEfBAzP2gOL7toFjWVstNYUjwDcj3WFfPK7x/wAszR6VAVQOgAA+GJnPCbqr+I6x0TvLL2FVToqlUVfA7FgeWV3HPn85pYEkav4ZiVvjVFo1tLUGpWZXcl1ybNgAalfewKHOeXd5xylmnFxXRG5BsKrdW3eVOy7grgEcxkEghmBwehlqR0UWB1DL0YAj5x0iOylzNpyLHV7UssVyqgANvJ2gDyAIkviChBiOMUIbiKGKA6GCGaCjbrQilmOFUFifQDmY6QHbDWLWlSv3hS25O8WtdzGtCGPL8zIQN7j75B4dnrvyrWajUMHXYq6eqt1KsE5s1hB82YEfASzyP4OjMHtcFX1Dbtp6qijFakeRx4serGSEQKeHEAxqs2EhijYI6g4OCJ0RQM44tw3uzUNMbFXbVqKmZt+5nYuaiW6AtTQMjoT7zNB0WpF1aWL9W1FsX4MAf4yja7QFE1ai27b40VS+RT3DV3A1ejbCT8VX3yx9m07g2aUF2TTLU1TOdzGuxSBk+Z3V2fLEkWpyGIRSoUrHtJbHDbf1q/8AFWWeVT2oY/o2wnyerHxNij9xMCk+zv8A4jS+vi/uPNhxMZ9nRzq9L8/7lk2eAIYooAkV2q/4K/ngFNpb0ViFZj7gCT8pLSvdtuIGrSuiBmuvUqoVSxCEqrucdAA/X3iQR/ZLWUX6y99Ku2rbyIrKB2LAWMMjmQVX/wCwlwkDwS1bry9JzRTRXSnhIG4szP1AP1RVJ8RFoQGGKVFWWlqNbqrVZVr+jsspC5LKyAG7PlgrZ067TLNIXtPpLe7a7SFBqErZPFXvD15DFQMjxeHl8SMc509m71s0lJRtwFaru652jHoJFqQIgjjBiVAihxFAUUEUodKg1x1vEGrAbutPsZm+wyKxOwfrWqAfLbTJntLxE6bTsyK72tiutVHMu+QuM/OcvZCoDT9+QFOq22YJ+pWqha03HrgAk+rMx85BYYpGantBpqjh76cjyDhm+5cmR2o7b6RPtWkeoosx95AlTYskUpd3tL0i/Z1B/wCWB+8zwX2qaMnGzUZ/VX/VGGxKcZrKaxXLYoHdlqgme8a9jpyWPooKcv0jOPszUmj4nq9N0FyVaiksxY7fEGrVm5kAsTjyzIjjvbmm8L3BdGX6wtqJDIHRsDachsqCCOk8NdxrTW8SW/vq6nqqrs3W0MxV9tgFasDnYwsyenNVMz1rjUoZEdn+PVaymt1sq3ugZkWwEqxHMEdRzzJaVBlL9rGsRNAUZlD2umxSeZ2uCSB6D+MucoHtjWr8jQtgakOBRzx1I35/R2/jtgVXsPaKrtLY5CoORYnAH1hz9Oom1AzG+xFBY0d+zNpy3NNwxkEgA4x0OCR6GbEIDoYJxcQ4rVpxm2xV9B1Y/sjnA7pR+2HF202rYAKTdoyiMX27CbSHOCOecp05/RnlyzJmrtKLTiim1/LcxWtfx5j7pTeJau6ri1l966ZQtAFaPd3lTDkvhOB4gS/LH2osJY0bhIXuKthBXu0wR0PhHMTqmV2+0C7TgV1rpitfgB8RPLqeR+M4Lfanqx0r0x/Zb/VLImxscUyDTe1PVN9avSj5OP8ANO2n2o3Z8Wn07fq3sv4EGTDWpGVXgqnSaq+veDVZYGFW3Hdd4v0ZUjqjbGXpyZcc5FaT2n1tjvdPenvVksH+U/hOXtZ2h02pp73T6hqrEKC0KoS41o+9dofk5VsHbz5M2OcVWjwSN4DxddVWCDi5Qve1kMr1uRzDKwB6559D5SSgKKNhgNigzFKM17ccSIsuW5bfo3TujvZURcLh1VT4nLbubcgAJA6vWk4VnsdEAVU3HYqryACjljGB8ppPabsyus8QbZaBjJGVYeQYfxlA4n2f1GkJ31qyN9pGzESzXNp+0T0jFNdSnGM7M9es4NZxTU2jDMSo6YVR/CeLuy58LDz5rOa7iNpGAF+6a8c8ry1Lnz5nrzInDYOpxzHPlPV7HPXH4TzKWHkMc/hDUN0mo2tuYswww68/EhUEE+mc/KSmrBY1lO6YmtPGVUvkLtK7uuBjGM+QPnI5dFcegX8JI8GqXu+boGRtvM8iAOfTzz6esz1rfD9M5rObax7mXkR8CJfexPaO3etZZ7KmYIA3MjceWG88SK4TwNtcQtZXYMFm57QPjnJ+HKaD2e7L1aPxZL2dNxGAP1VHSBPGYx7VNW9nEO7IOypURefLmN7HHnncP9ibNMi9rj0tqa+6c/lIXZdtPJVHNd3o3MjlzxiRXnwxwNLQQwDAbsZA5Fm3bj5Egj7lmqcE1Jt09TnqV5/EcifwmK9nwGpdrXG2llAXO0lXIBCgg5xjPUTaeDamq2hG07BqQNqkeg5YOeYPrA7zMn7Si3T2H8qVhknFxUsjeh3eRx9kzV8zztQOCrAMp5EEZB+IMFYouoZyAl2QfIPgD4/9p5tw/dqFV2VayjsWLdShrOD7suD+z7pO9u+ylOmzbXQ/dnnmnPh+K+Q98oQbvGBzZsUbfhk5yT8/wEusT449OKqiHwkH5yIewk/OTqcPrfzOfkf3iPXgqZ5H+ysukmIZOQHMc/dOtagwHT+Ulv6CQef4D+U69PwWseX+/lI0gPydh9UsPgZ7fkd9g2qNzNgqdueYORyHOXThnCVZgqpuYnpjM0ThXDE06gKo345nzz6ZkER2Q4ZqKytl7YArKBTneckEb/QDaSB5bjLRmN3QFpVPzDPLfFAWYczx3Qh4HtOfX6Rb6yj9G8x1B9RH7o7dAoPEex+oUk1FLF8vFtb5g8vxkNqOD3qfHp7ffivd+7M1fdDukGNWaN//AGrPnUf5Rp4dYfq12nPpS38ps++LdAw+7srq7jium7HqRtH9rEluFey/UPjv3rqXzw29/uHhH3zWt8G+XWfrHHwHg9eipFVWcDqx5lj6mSWZ475W+2fbGrhlYLAvdZkV1g4zjqWP2V9/rI0lO1PFG0ukttr2mxRhAem4nA+PmcT571Wr1N9z3Ngu/N99YPPkPLEl+0HbzUa5AlprAzuC1qVXJ9ckk4HLPx5Ti0esLVbWJIPXPoP+uIQ7hL6p/o6kpY2Hb/VBjk+hY8vjL32B4jrNJqK9LqVxTZnG4AYbHIqR1BI/GVrspxAUXKXIwpBx8Oslu1vHRbqA1ZwF5oemMHp+6BsOYszMeAe0SwXBNSA9L4AZUw6EYB3c8OOY8s/GaVVcHUMpBVhkEdCD6Qr0kTrezeluz3lFWW6lRsJ+aYkrmDMCsHsDoxzRbU/VtJ/vZjB2EoHR7x+0v+mWqKBWR2Ko83vOP01H+WdlHZjTJ9hmP6VjH8M4kzBA8tPpkqGK1VR+iAJ6ZiMBgLMaTCY2UAxRRQObvY4WzlzCDIOrvY4Wzj3RwaB197F3s5C8abYHX30BvnC1s8HvgSZ1EadVId9VI/inGBRWXY9Og9T6DECY4n2gq020WN43OFQc2b4D0955TNu2Vw19h57SMBfgPKVzi2st1dgvU5sXwlRywAT0HpgziGosLZbOT1H/AEMsSuwdnNRyOFYLyBDD1PkenUxz8Nsp/rPCSAB4gQOfM4HWSPCOMshG4+H9LpOvjN63qCNv3jpCIzRaRi+UGRkjDA9DyByPj98sXDOxWp1Q8KgjJBZiqjGeRGcnnz+z5yM4W5QjB/35zQ+zPairTrttYBSOpPoJBCN7OLqKmd7KxtGNteSceZ3ED90nuAcdrppSuwlQuVDdR18/TqecXHu3VDIUR9xblhATnPv6SlGq/U/VRlrzzJB5+gMq619LM8xjEeDKT2V4qwc1Ft1SAKDzJVsDlnptx/GXFTIr2zFGAw5gGDMEBgHMGYDAYBgMWYJQYoIoHL3MXcyQ7qHu4Ef3Ed3E7u7i2QOA0RpokhsgNcCMaic9mlkyao01CBXb9IZnvavQ3UuXHe2q5JwW5Jn0B6j4e+bEdODOXV8LSwEMAQfdIPn67SFXY1kgcrB1BBOPOdFXEbCv0y0uq5y1ijJxz25HPOCPvmicR9m6MzMlrgsejDcvQjGM9Ocg9d7ONUUIrtpFm4N3mDzVQRt2kYXPh8/KUVy5qznNVi89uQ/LnnAH3Zh24P1cbRtIPPl1x5Sw0dlNYiqttZcrjxoVIJ5gttyPU8p4/wBH2Uo/fUanmRt+idic/XZm8/Ll7zIjlr4eAFLBtta7yMAHa/qCc9MeXQg+clOE6bTmxUWm2918YChjlT5HHl8o6jhdr3DvadSa7vE22skYbxABhyBHh5e7Esem09/O1aWOpdLgVbNVZK7FoRsfYHibHPOIHF/TVWnZ103D0WypxX9IjOQXOAct9TxEADn59JzNqdZrgpewLW+5FVU2qu0jmAOrYJ6/mGdnZzgera1jra6VR9pburN29q7FdSS3MYIxy6CTZ7P25pC2hK6md2QLncWdyDnl5PjHpCuQIiEabxq2N1LCkCtgla7kLAcn8R69eeJaNBWyoA53N5n/ALdfjHabQqhZgDuc7iSTzJwOQ6DkB0nVtgMAhxHYgIgCCGIwGwR2IsQG4ijsRbZQ3EUdiKB7xGKKAoITBAUUUEBRYihEgGIsQwwPJknk1c6TGMIHhsg2z1xFA8wkeqR2I5RAYEjgkfiHEBuIY7EEBpgxHQQBiLEcIjAbiLEcIpQ3EWI4xQGYij4oH/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 descr="C:\Users\Администратор\Desktop\скачанные файл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28800"/>
            <a:ext cx="2664296" cy="2582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79433" y="312738"/>
            <a:ext cx="50561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Механические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30" name="Picture 6" descr="C:\Users\Администратор\Desktop\скачанные файлы (3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628800"/>
            <a:ext cx="2571019" cy="2582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Администратор\Desktop\0015114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6268" y="4211297"/>
            <a:ext cx="2353493" cy="2267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Содержимое 12" descr="весы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04248" y="1687920"/>
            <a:ext cx="1892803" cy="4216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19012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31459" y="188640"/>
            <a:ext cx="46810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Электронные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2050" name="Picture 2" descr="C:\Users\Администратор\Desktop\images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323" y="1700808"/>
            <a:ext cx="2448272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Администратор\Desktop\скачанные файлы (4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1064" y="1700807"/>
            <a:ext cx="25622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Администратор\Desktop\images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898" y="4111849"/>
            <a:ext cx="2433240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Содержимое 10" descr="весы7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5976" y="3929063"/>
            <a:ext cx="3000375" cy="255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9142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457200" y="1600200"/>
            <a:ext cx="8229600" cy="3917031"/>
          </a:xfrm>
          <a:prstGeom prst="rect">
            <a:avLst/>
          </a:prstGeom>
        </p:spPr>
        <p:txBody>
          <a:bodyPr/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  <a:defRPr/>
            </a:pPr>
            <a:r>
              <a:rPr lang="ru-RU" sz="3600" dirty="0" smtClean="0"/>
              <a:t>Когда гусь стоит на двух лапках, он весит 6 килограммов. Сколько будет весить гусь, если встанет на одну лапку?</a:t>
            </a:r>
          </a:p>
          <a:p>
            <a:pPr marL="45720" indent="0">
              <a:buNone/>
              <a:defRPr/>
            </a:pPr>
            <a:endParaRPr lang="ru-RU" sz="3600" dirty="0" smtClean="0"/>
          </a:p>
          <a:p>
            <a:pPr marL="45720" indent="0">
              <a:buNone/>
              <a:defRPr/>
            </a:pPr>
            <a:r>
              <a:rPr lang="ru-RU" sz="3600" dirty="0" smtClean="0"/>
              <a:t>Что тяжелее</a:t>
            </a:r>
            <a:r>
              <a:rPr lang="en-US" sz="3600" dirty="0" smtClean="0"/>
              <a:t>:</a:t>
            </a:r>
            <a:r>
              <a:rPr lang="ru-RU" sz="3600" dirty="0" smtClean="0"/>
              <a:t> килограмм ваты или килограмм гвоздей?</a:t>
            </a:r>
            <a:endParaRPr lang="ru-RU" sz="3600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2871056" y="332656"/>
            <a:ext cx="34018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Подумай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480070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63688" y="1340768"/>
            <a:ext cx="6102424" cy="4081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Мы узнали на уроке,</a:t>
            </a:r>
          </a:p>
          <a:p>
            <a:pPr>
              <a:lnSpc>
                <a:spcPct val="90000"/>
              </a:lnSpc>
              <a:defRPr/>
            </a:pPr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Что такое «килограмм».</a:t>
            </a:r>
          </a:p>
          <a:p>
            <a:pPr>
              <a:lnSpc>
                <a:spcPct val="90000"/>
              </a:lnSpc>
              <a:defRPr/>
            </a:pPr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Килограммы помогают,</a:t>
            </a:r>
          </a:p>
          <a:p>
            <a:pPr>
              <a:lnSpc>
                <a:spcPct val="90000"/>
              </a:lnSpc>
              <a:defRPr/>
            </a:pPr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Что угодно взвесить нам.</a:t>
            </a:r>
          </a:p>
          <a:p>
            <a:pPr>
              <a:lnSpc>
                <a:spcPct val="90000"/>
              </a:lnSpc>
              <a:defRPr/>
            </a:pPr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Можем мы узнать, на сколько</a:t>
            </a:r>
          </a:p>
          <a:p>
            <a:pPr>
              <a:lnSpc>
                <a:spcPct val="90000"/>
              </a:lnSpc>
              <a:defRPr/>
            </a:pPr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Тяжелее кит слона,</a:t>
            </a:r>
          </a:p>
          <a:p>
            <a:pPr>
              <a:lnSpc>
                <a:spcPct val="90000"/>
              </a:lnSpc>
              <a:defRPr/>
            </a:pPr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Сколько весит кот мой Васька,</a:t>
            </a:r>
          </a:p>
          <a:p>
            <a:pPr>
              <a:lnSpc>
                <a:spcPct val="90000"/>
              </a:lnSpc>
              <a:defRPr/>
            </a:pPr>
            <a:r>
              <a:rPr lang="ru-RU" sz="3600" b="1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Я и ты, он и она…</a:t>
            </a:r>
          </a:p>
        </p:txBody>
      </p:sp>
    </p:spTree>
    <p:extLst>
      <p:ext uri="{BB962C8B-B14F-4D97-AF65-F5344CB8AC3E}">
        <p14:creationId xmlns:p14="http://schemas.microsoft.com/office/powerpoint/2010/main" val="250939803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234</TotalTime>
  <Words>161</Words>
  <Application>Microsoft Office PowerPoint</Application>
  <PresentationFormat>Экран (4:3)</PresentationFormat>
  <Paragraphs>19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Администратор</dc:creator>
  <cp:lastModifiedBy>Дмитрий Каленюк</cp:lastModifiedBy>
  <cp:revision>8</cp:revision>
  <dcterms:created xsi:type="dcterms:W3CDTF">2015-03-04T20:03:51Z</dcterms:created>
  <dcterms:modified xsi:type="dcterms:W3CDTF">2015-03-05T00:23:37Z</dcterms:modified>
</cp:coreProperties>
</file>